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4" r:id="rId4"/>
    <p:sldId id="257" r:id="rId5"/>
    <p:sldId id="260" r:id="rId6"/>
    <p:sldId id="258" r:id="rId7"/>
  </p:sldIdLst>
  <p:sldSz cx="1259998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292B"/>
    <a:srgbClr val="205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755" y="53"/>
      </p:cViewPr>
      <p:guideLst>
        <p:guide orient="horz" pos="2835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72842"/>
            <a:ext cx="10709990" cy="3133172"/>
          </a:xfrm>
        </p:spPr>
        <p:txBody>
          <a:bodyPr anchor="b"/>
          <a:lstStyle>
            <a:lvl1pPr algn="ctr">
              <a:defRPr sz="787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726842"/>
            <a:ext cx="9449991" cy="2172804"/>
          </a:xfrm>
        </p:spPr>
        <p:txBody>
          <a:bodyPr/>
          <a:lstStyle>
            <a:lvl1pPr marL="0" indent="0" algn="ctr">
              <a:buNone/>
              <a:defRPr sz="3150"/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06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49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79142"/>
            <a:ext cx="2716872" cy="76266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79142"/>
            <a:ext cx="7993117" cy="762669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62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48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243638"/>
            <a:ext cx="10867490" cy="3743557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6022610"/>
            <a:ext cx="10867490" cy="1968648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/>
                </a:solidFill>
              </a:defRPr>
            </a:lvl1pPr>
            <a:lvl2pPr marL="599984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44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95710"/>
            <a:ext cx="5354995" cy="571012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95710"/>
            <a:ext cx="5354995" cy="571012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07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79144"/>
            <a:ext cx="10867490" cy="17394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206137"/>
            <a:ext cx="5330385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287331"/>
            <a:ext cx="5330385" cy="483516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206137"/>
            <a:ext cx="5356636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287331"/>
            <a:ext cx="5356636" cy="483516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70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57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91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99969"/>
            <a:ext cx="4063824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95769"/>
            <a:ext cx="6378744" cy="6395505"/>
          </a:xfrm>
        </p:spPr>
        <p:txBody>
          <a:bodyPr/>
          <a:lstStyle>
            <a:lvl1pPr>
              <a:defRPr sz="4199"/>
            </a:lvl1pPr>
            <a:lvl2pPr>
              <a:defRPr sz="3674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699862"/>
            <a:ext cx="4063824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99969"/>
            <a:ext cx="4063824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95769"/>
            <a:ext cx="6378744" cy="6395505"/>
          </a:xfrm>
        </p:spPr>
        <p:txBody>
          <a:bodyPr anchor="t"/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699862"/>
            <a:ext cx="4063824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00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79144"/>
            <a:ext cx="10867490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95710"/>
            <a:ext cx="10867490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341240"/>
            <a:ext cx="2834997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3A5F-E980-4156-BE37-15B60C15CF9C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341240"/>
            <a:ext cx="42524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341240"/>
            <a:ext cx="2834997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511C-BAC2-4D91-9538-C55091EC4E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48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wmf"/><Relationship Id="rId9" Type="http://schemas.openxmlformats.org/officeDocument/2006/relationships/image" Target="../media/image6.wmf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microsoft.com/office/2007/relationships/hdphoto" Target="../media/hdphoto1.wdp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png"/><Relationship Id="rId4" Type="http://schemas.openxmlformats.org/officeDocument/2006/relationships/image" Target="../media/image7.wmf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7B53A25-68BA-4CF2-A5C8-EBDC4400179B}"/>
              </a:ext>
            </a:extLst>
          </p:cNvPr>
          <p:cNvSpPr txBox="1"/>
          <p:nvPr/>
        </p:nvSpPr>
        <p:spPr>
          <a:xfrm>
            <a:off x="6618325" y="4841919"/>
            <a:ext cx="3347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PPT</a:t>
            </a:r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幻灯片大小调整为</a:t>
            </a:r>
            <a:endParaRPr lang="en-US" altLang="zh-CN" sz="240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 algn="ctr"/>
            <a:r>
              <a:rPr lang="en-US" altLang="zh-CN" sz="2400" dirty="0">
                <a:highlight>
                  <a:srgbClr val="FFFF00"/>
                </a:highligh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35</a:t>
            </a:r>
            <a:r>
              <a:rPr lang="zh-CN" altLang="en-US" sz="2400" dirty="0">
                <a:highlight>
                  <a:srgbClr val="FFFF00"/>
                </a:highligh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*</a:t>
            </a:r>
            <a:r>
              <a:rPr lang="en-US" altLang="zh-CN" sz="2400" dirty="0">
                <a:highlight>
                  <a:srgbClr val="FFFF00"/>
                </a:highligh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25cm </a:t>
            </a:r>
          </a:p>
          <a:p>
            <a:pPr algn="ctr"/>
            <a:r>
              <a:rPr lang="en-US" altLang="zh-CN" sz="2400" dirty="0">
                <a:highlight>
                  <a:srgbClr val="FFFF00"/>
                </a:highligh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(</a:t>
            </a:r>
            <a:r>
              <a:rPr lang="zh-CN" altLang="en-US" sz="2400" dirty="0">
                <a:highlight>
                  <a:srgbClr val="FFFF00"/>
                </a:highligh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该大小对于图形的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单行双拼</a:t>
            </a:r>
            <a:r>
              <a:rPr lang="zh-CN" altLang="en-US" sz="2400" dirty="0">
                <a:highlight>
                  <a:srgbClr val="FFFF00"/>
                </a:highligh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单行三拼</a:t>
            </a:r>
            <a:r>
              <a:rPr lang="zh-CN" altLang="en-US" sz="2400" dirty="0">
                <a:highlight>
                  <a:srgbClr val="FFFF00"/>
                </a:highligh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都能很方便的兼容</a:t>
            </a:r>
            <a:r>
              <a:rPr lang="en-US" altLang="zh-CN" sz="2400" dirty="0">
                <a:highlight>
                  <a:srgbClr val="FFFF00"/>
                </a:highligh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)</a:t>
            </a:r>
            <a:endParaRPr lang="zh-CN" altLang="en-US" dirty="0">
              <a:highlight>
                <a:srgbClr val="FFFF00"/>
              </a:highligh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1B5C5E-42B3-4138-9E24-FEFE8B12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94" y="2047056"/>
            <a:ext cx="9144000" cy="18114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2B3A86-4B9E-45E6-8526-575B5CFB5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994" y="4683450"/>
            <a:ext cx="3060677" cy="232408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A2C3064-92A1-4939-BFBC-8832E0B76A00}"/>
              </a:ext>
            </a:extLst>
          </p:cNvPr>
          <p:cNvSpPr txBox="1"/>
          <p:nvPr/>
        </p:nvSpPr>
        <p:spPr>
          <a:xfrm>
            <a:off x="3361049" y="478839"/>
            <a:ext cx="5469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effectLst>
                  <a:reflection blurRad="50800" stA="17000" endPos="25000" dist="38100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PPT</a:t>
            </a:r>
            <a:r>
              <a:rPr lang="zh-CN" altLang="en-US" sz="3200" dirty="0">
                <a:effectLst>
                  <a:reflection blurRad="50800" stA="17000" endPos="25000" dist="38100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页面的设置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B91B548-6D62-4050-9893-5A306E068CB7}"/>
              </a:ext>
            </a:extLst>
          </p:cNvPr>
          <p:cNvSpPr/>
          <p:nvPr/>
        </p:nvSpPr>
        <p:spPr>
          <a:xfrm>
            <a:off x="1554809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BC577D-75B9-430A-8BD3-B30C0F6262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49" y="478839"/>
            <a:ext cx="260438" cy="255313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CF24096-DC77-4AE0-BD4F-7D8897CCAF77}"/>
              </a:ext>
            </a:extLst>
          </p:cNvPr>
          <p:cNvSpPr/>
          <p:nvPr/>
        </p:nvSpPr>
        <p:spPr>
          <a:xfrm>
            <a:off x="8157740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2F62AF8-69B3-4AE1-90EA-621A70EF57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80" y="478839"/>
            <a:ext cx="260438" cy="2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7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4E881CCE-DEE2-4DD9-B6C6-84FC0BC85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544408"/>
              </p:ext>
            </p:extLst>
          </p:nvPr>
        </p:nvGraphicFramePr>
        <p:xfrm>
          <a:off x="5961249" y="2005228"/>
          <a:ext cx="431958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Graph" r:id="rId3" imgW="4320000" imgH="2879640" progId="Origin95.Graph">
                  <p:embed/>
                </p:oleObj>
              </mc:Choice>
              <mc:Fallback>
                <p:oleObj name="Graph" r:id="rId3" imgW="4320000" imgH="2879640" progId="Origin95.Graph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3799AF8F-1972-4F8A-B84A-69C303707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1249" y="2005228"/>
                        <a:ext cx="4319588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3799AF8F-1972-4F8A-B84A-69C303707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21006"/>
              </p:ext>
            </p:extLst>
          </p:nvPr>
        </p:nvGraphicFramePr>
        <p:xfrm>
          <a:off x="5961246" y="2005228"/>
          <a:ext cx="431958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Graph" r:id="rId5" imgW="4320000" imgH="2879640" progId="Origin95.Graph">
                  <p:embed/>
                </p:oleObj>
              </mc:Choice>
              <mc:Fallback>
                <p:oleObj name="Graph" r:id="rId5" imgW="4320000" imgH="287964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1246" y="2005228"/>
                        <a:ext cx="4319588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A9C3E9DC-0BCA-447C-AF13-31A81B2701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57159"/>
              </p:ext>
            </p:extLst>
          </p:nvPr>
        </p:nvGraphicFramePr>
        <p:xfrm>
          <a:off x="5961249" y="5018962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Graph" r:id="rId6" imgW="4320000" imgH="2879640" progId="Origin95.Graph">
                  <p:embed/>
                </p:oleObj>
              </mc:Choice>
              <mc:Fallback>
                <p:oleObj name="Graph" r:id="rId6" imgW="4320000" imgH="2879640" progId="Origin95.Graph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F3CE2579-AD28-4DC4-80C4-A8ED733080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61249" y="5018962"/>
                        <a:ext cx="4319587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7C7CA2F4-5EEF-4D5C-AFE8-2EB8BFF7C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41731"/>
              </p:ext>
            </p:extLst>
          </p:nvPr>
        </p:nvGraphicFramePr>
        <p:xfrm>
          <a:off x="2003652" y="2005228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Graph" r:id="rId8" imgW="4320000" imgH="2879640" progId="Origin95.Graph">
                  <p:embed/>
                </p:oleObj>
              </mc:Choice>
              <mc:Fallback>
                <p:oleObj name="Graph" r:id="rId8" imgW="4320000" imgH="2879640" progId="Origin95.Graph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82DC5198-011A-4EB6-B4AA-609F938C6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03652" y="2005228"/>
                        <a:ext cx="4319587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7F12A946-9B51-4C24-9D47-E3A3A2044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62835"/>
              </p:ext>
            </p:extLst>
          </p:nvPr>
        </p:nvGraphicFramePr>
        <p:xfrm>
          <a:off x="2003653" y="5018961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Graph" r:id="rId10" imgW="4320000" imgH="2879640" progId="Origin95.Graph">
                  <p:embed/>
                </p:oleObj>
              </mc:Choice>
              <mc:Fallback>
                <p:oleObj name="Graph" r:id="rId10" imgW="4320000" imgH="2879640" progId="Origin95.Graph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C17E894D-B9F3-430E-8AA1-720A301D7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03653" y="5018961"/>
                        <a:ext cx="4319587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17334811-0ADE-46DB-8B1A-2B3CEE4C64A2}"/>
              </a:ext>
            </a:extLst>
          </p:cNvPr>
          <p:cNvSpPr txBox="1"/>
          <p:nvPr/>
        </p:nvSpPr>
        <p:spPr>
          <a:xfrm>
            <a:off x="1922137" y="5018960"/>
            <a:ext cx="586378" cy="48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(c)</a:t>
            </a:r>
            <a:endParaRPr lang="zh-CN" altLang="en-US" sz="25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BFA69872-4605-4DEB-A15D-626EBC193D03}"/>
              </a:ext>
            </a:extLst>
          </p:cNvPr>
          <p:cNvSpPr txBox="1"/>
          <p:nvPr/>
        </p:nvSpPr>
        <p:spPr>
          <a:xfrm>
            <a:off x="5882947" y="5021251"/>
            <a:ext cx="496054" cy="48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(d)</a:t>
            </a:r>
            <a:endParaRPr lang="zh-CN" altLang="en-US" sz="25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BB906D9-CD46-48FD-86F1-6E1C131B018F}"/>
              </a:ext>
            </a:extLst>
          </p:cNvPr>
          <p:cNvSpPr txBox="1"/>
          <p:nvPr/>
        </p:nvSpPr>
        <p:spPr>
          <a:xfrm>
            <a:off x="5882947" y="1961245"/>
            <a:ext cx="580897" cy="48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(b)</a:t>
            </a:r>
            <a:endParaRPr lang="zh-CN" altLang="en-US" sz="25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9846F25-246B-47C6-BB5E-59D04EC33B8C}"/>
              </a:ext>
            </a:extLst>
          </p:cNvPr>
          <p:cNvSpPr txBox="1"/>
          <p:nvPr/>
        </p:nvSpPr>
        <p:spPr>
          <a:xfrm>
            <a:off x="1925352" y="1948410"/>
            <a:ext cx="5113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(a)</a:t>
            </a:r>
            <a:endParaRPr lang="zh-CN" altLang="en-US" sz="25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82B04D2E-BBEF-4063-9FD3-0E54AA6C939A}"/>
              </a:ext>
            </a:extLst>
          </p:cNvPr>
          <p:cNvCxnSpPr>
            <a:cxnSpLocks/>
          </p:cNvCxnSpPr>
          <p:nvPr/>
        </p:nvCxnSpPr>
        <p:spPr>
          <a:xfrm flipH="1">
            <a:off x="6520724" y="1763744"/>
            <a:ext cx="241506" cy="2414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35965F29-5F8F-4BC0-875C-168AF92ECECB}"/>
              </a:ext>
            </a:extLst>
          </p:cNvPr>
          <p:cNvSpPr txBox="1"/>
          <p:nvPr/>
        </p:nvSpPr>
        <p:spPr>
          <a:xfrm>
            <a:off x="6745002" y="1579078"/>
            <a:ext cx="155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rPr>
              <a:t>Arial</a:t>
            </a:r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rPr>
              <a:t>25</a:t>
            </a:r>
            <a:endParaRPr lang="zh-CN" altLang="en-US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CA4252F-94F1-412E-AAAB-3E74186BE507}"/>
              </a:ext>
            </a:extLst>
          </p:cNvPr>
          <p:cNvCxnSpPr>
            <a:cxnSpLocks/>
          </p:cNvCxnSpPr>
          <p:nvPr/>
        </p:nvCxnSpPr>
        <p:spPr>
          <a:xfrm flipH="1">
            <a:off x="9893817" y="2901888"/>
            <a:ext cx="329538" cy="3295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0AEF599A-4A03-4FD3-BE6E-C61F245BEE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59133" y="2451082"/>
            <a:ext cx="1440000" cy="121163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8EF3F3DC-C1A2-45F3-90FA-9C885D08F984}"/>
              </a:ext>
            </a:extLst>
          </p:cNvPr>
          <p:cNvSpPr txBox="1"/>
          <p:nvPr/>
        </p:nvSpPr>
        <p:spPr>
          <a:xfrm>
            <a:off x="3361049" y="478839"/>
            <a:ext cx="5469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effectLst>
                  <a:reflection blurRad="50800" stA="17000" endPos="25000" dist="38100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单行双列模板</a:t>
            </a: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263055C8-4D3C-485B-9BCF-F4D9B223F40E}"/>
              </a:ext>
            </a:extLst>
          </p:cNvPr>
          <p:cNvSpPr/>
          <p:nvPr/>
        </p:nvSpPr>
        <p:spPr>
          <a:xfrm>
            <a:off x="1554809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CF1F24D-ECC3-49F5-98F2-6697CAA489E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49" y="478839"/>
            <a:ext cx="260438" cy="255313"/>
          </a:xfrm>
          <a:prstGeom prst="rect">
            <a:avLst/>
          </a:prstGeom>
        </p:spPr>
      </p:pic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271E0D7F-9538-48D9-BCDA-00F010D7005F}"/>
              </a:ext>
            </a:extLst>
          </p:cNvPr>
          <p:cNvSpPr/>
          <p:nvPr/>
        </p:nvSpPr>
        <p:spPr>
          <a:xfrm>
            <a:off x="8157740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05BD70B6-AFA6-42C4-858C-6696E511D17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80" y="478839"/>
            <a:ext cx="260438" cy="2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945DFC80-268D-4D9D-BBD8-3CC8F8953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275823"/>
              </p:ext>
            </p:extLst>
          </p:nvPr>
        </p:nvGraphicFramePr>
        <p:xfrm>
          <a:off x="8205248" y="1935485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Graph" r:id="rId3" imgW="4320000" imgH="2879640" progId="Origin95.Graph">
                  <p:embed/>
                </p:oleObj>
              </mc:Choice>
              <mc:Fallback>
                <p:oleObj name="Graph" r:id="rId3" imgW="4320000" imgH="2879640" progId="Origin95.Graph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7F12A946-9B51-4C24-9D47-E3A3A2044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5248" y="1935485"/>
                        <a:ext cx="4319587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2BE53B6A-EAE2-4AE2-87D0-BDB99D55E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043423"/>
              </p:ext>
            </p:extLst>
          </p:nvPr>
        </p:nvGraphicFramePr>
        <p:xfrm>
          <a:off x="4256435" y="1935485"/>
          <a:ext cx="431958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Graph" r:id="rId5" imgW="4320000" imgH="2879640" progId="Origin95.Graph">
                  <p:embed/>
                </p:oleObj>
              </mc:Choice>
              <mc:Fallback>
                <p:oleObj name="Graph" r:id="rId5" imgW="4320000" imgH="2879640" progId="Origin95.Graph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4E881CCE-DEE2-4DD9-B6C6-84FC0BC85B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6435" y="1935485"/>
                        <a:ext cx="4319588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6F77B8A0-566F-4877-B690-A9F81F8C1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228358"/>
              </p:ext>
            </p:extLst>
          </p:nvPr>
        </p:nvGraphicFramePr>
        <p:xfrm>
          <a:off x="4256432" y="1935485"/>
          <a:ext cx="431958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Graph" r:id="rId7" imgW="4320000" imgH="2879640" progId="Origin95.Graph">
                  <p:embed/>
                </p:oleObj>
              </mc:Choice>
              <mc:Fallback>
                <p:oleObj name="Graph" r:id="rId7" imgW="4320000" imgH="2879640" progId="Origin95.Graph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3799AF8F-1972-4F8A-B84A-69C303707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6432" y="1935485"/>
                        <a:ext cx="4319588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FCEBA1B-EFD3-475D-8482-ACA87E2894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02775"/>
              </p:ext>
            </p:extLst>
          </p:nvPr>
        </p:nvGraphicFramePr>
        <p:xfrm>
          <a:off x="293232" y="1935485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Graph" r:id="rId8" imgW="4320000" imgH="2879640" progId="Origin95.Graph">
                  <p:embed/>
                </p:oleObj>
              </mc:Choice>
              <mc:Fallback>
                <p:oleObj name="Graph" r:id="rId8" imgW="4320000" imgH="2879640" progId="Origin95.Graph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7C7CA2F4-5EEF-4D5C-AFE8-2EB8BFF7C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232" y="1935485"/>
                        <a:ext cx="4319587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2">
            <a:extLst>
              <a:ext uri="{FF2B5EF4-FFF2-40B4-BE49-F238E27FC236}">
                <a16:creationId xmlns:a16="http://schemas.microsoft.com/office/drawing/2014/main" id="{0C483F81-ECBE-4048-9B70-BBFB3B63129B}"/>
              </a:ext>
            </a:extLst>
          </p:cNvPr>
          <p:cNvSpPr txBox="1"/>
          <p:nvPr/>
        </p:nvSpPr>
        <p:spPr>
          <a:xfrm>
            <a:off x="4186690" y="1935484"/>
            <a:ext cx="580897" cy="48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(b)</a:t>
            </a:r>
            <a:endParaRPr lang="zh-CN" altLang="en-US" sz="25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7E7541F-92C0-40D1-9D0C-226318B1651E}"/>
              </a:ext>
            </a:extLst>
          </p:cNvPr>
          <p:cNvSpPr txBox="1"/>
          <p:nvPr/>
        </p:nvSpPr>
        <p:spPr>
          <a:xfrm>
            <a:off x="223487" y="1947112"/>
            <a:ext cx="5113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(a)</a:t>
            </a:r>
            <a:endParaRPr lang="zh-CN" altLang="en-US" sz="25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F36783E-74FA-41B6-908C-EE1CAA27AF4D}"/>
              </a:ext>
            </a:extLst>
          </p:cNvPr>
          <p:cNvSpPr txBox="1"/>
          <p:nvPr/>
        </p:nvSpPr>
        <p:spPr>
          <a:xfrm>
            <a:off x="8132289" y="1940721"/>
            <a:ext cx="586378" cy="48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(c)</a:t>
            </a:r>
            <a:endParaRPr lang="zh-CN" altLang="en-US" sz="25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C7DE6B81-9886-43C4-8A41-EA8973147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077667"/>
              </p:ext>
            </p:extLst>
          </p:nvPr>
        </p:nvGraphicFramePr>
        <p:xfrm>
          <a:off x="8202031" y="4815209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Graph" r:id="rId3" imgW="4320000" imgH="2879640" progId="Origin95.Graph">
                  <p:embed/>
                </p:oleObj>
              </mc:Choice>
              <mc:Fallback>
                <p:oleObj name="Graph" r:id="rId3" imgW="4320000" imgH="2879640" progId="Origin95.Graph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945DFC80-268D-4D9D-BBD8-3CC8F8953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2031" y="4815209"/>
                        <a:ext cx="4319587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4D131B2C-A0DA-40C7-93BF-C420172AD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402207"/>
              </p:ext>
            </p:extLst>
          </p:nvPr>
        </p:nvGraphicFramePr>
        <p:xfrm>
          <a:off x="4256432" y="4815210"/>
          <a:ext cx="431958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Graph" r:id="rId5" imgW="4320000" imgH="2879640" progId="Origin95.Graph">
                  <p:embed/>
                </p:oleObj>
              </mc:Choice>
              <mc:Fallback>
                <p:oleObj name="Graph" r:id="rId5" imgW="4320000" imgH="2879640" progId="Origin95.Graph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2BE53B6A-EAE2-4AE2-87D0-BDB99D55E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6432" y="4815210"/>
                        <a:ext cx="4319588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A15EE1E3-AC63-4F72-8407-638604D21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517"/>
              </p:ext>
            </p:extLst>
          </p:nvPr>
        </p:nvGraphicFramePr>
        <p:xfrm>
          <a:off x="293229" y="4815210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Graph" r:id="rId8" imgW="4320000" imgH="2879640" progId="Origin95.Graph">
                  <p:embed/>
                </p:oleObj>
              </mc:Choice>
              <mc:Fallback>
                <p:oleObj name="Graph" r:id="rId8" imgW="4320000" imgH="2879640" progId="Origin95.Graph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8FCEBA1B-EFD3-475D-8482-ACA87E289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229" y="4815210"/>
                        <a:ext cx="4319587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2">
            <a:extLst>
              <a:ext uri="{FF2B5EF4-FFF2-40B4-BE49-F238E27FC236}">
                <a16:creationId xmlns:a16="http://schemas.microsoft.com/office/drawing/2014/main" id="{0580B940-FEEF-41C8-B23B-EE65C2EE80BA}"/>
              </a:ext>
            </a:extLst>
          </p:cNvPr>
          <p:cNvSpPr txBox="1"/>
          <p:nvPr/>
        </p:nvSpPr>
        <p:spPr>
          <a:xfrm>
            <a:off x="4176359" y="4815208"/>
            <a:ext cx="580897" cy="48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(e)</a:t>
            </a:r>
            <a:endParaRPr lang="zh-CN" altLang="en-US" sz="25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33BCDE17-62BE-44F8-B7DA-C22B57D4C12B}"/>
              </a:ext>
            </a:extLst>
          </p:cNvPr>
          <p:cNvSpPr txBox="1"/>
          <p:nvPr/>
        </p:nvSpPr>
        <p:spPr>
          <a:xfrm>
            <a:off x="213156" y="4826836"/>
            <a:ext cx="5113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(d)</a:t>
            </a:r>
            <a:endParaRPr lang="zh-CN" altLang="en-US" sz="25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B7F088E7-1232-43B6-933A-4B14B0DB91DE}"/>
              </a:ext>
            </a:extLst>
          </p:cNvPr>
          <p:cNvSpPr txBox="1"/>
          <p:nvPr/>
        </p:nvSpPr>
        <p:spPr>
          <a:xfrm>
            <a:off x="8121958" y="4820445"/>
            <a:ext cx="586378" cy="48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(f)</a:t>
            </a:r>
            <a:endParaRPr lang="zh-CN" altLang="en-US" sz="25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C43D2E2-90A5-453E-A6EA-9EF207B2500D}"/>
              </a:ext>
            </a:extLst>
          </p:cNvPr>
          <p:cNvSpPr txBox="1"/>
          <p:nvPr/>
        </p:nvSpPr>
        <p:spPr>
          <a:xfrm>
            <a:off x="3361049" y="478839"/>
            <a:ext cx="5469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effectLst>
                  <a:reflection blurRad="50800" stA="17000" endPos="25000" dist="38100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单行三列模板</a:t>
            </a: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F075108A-25DA-401C-9BDD-B6190ACF772E}"/>
              </a:ext>
            </a:extLst>
          </p:cNvPr>
          <p:cNvSpPr/>
          <p:nvPr/>
        </p:nvSpPr>
        <p:spPr>
          <a:xfrm>
            <a:off x="1554809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B3701B6A-F4D8-4188-BD80-B2A0E80B3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49" y="478839"/>
            <a:ext cx="260438" cy="255313"/>
          </a:xfrm>
          <a:prstGeom prst="rect">
            <a:avLst/>
          </a:prstGeom>
        </p:spPr>
      </p:pic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07F71AB3-AA94-4264-B239-B93FCC46AA8D}"/>
              </a:ext>
            </a:extLst>
          </p:cNvPr>
          <p:cNvSpPr/>
          <p:nvPr/>
        </p:nvSpPr>
        <p:spPr>
          <a:xfrm>
            <a:off x="8157740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EB0D1A12-E8EF-4A91-A2C6-7E4403C7FFB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80" y="478839"/>
            <a:ext cx="260438" cy="2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9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17649F-CA50-4941-9752-EADD34DA7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994" y="1792000"/>
            <a:ext cx="7200000" cy="31510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0DD8FC-5660-4580-B839-687359C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994" y="5435846"/>
            <a:ext cx="7200000" cy="22945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B73DDB3-9F10-40B5-AC06-99A28A981FE3}"/>
              </a:ext>
            </a:extLst>
          </p:cNvPr>
          <p:cNvSpPr txBox="1"/>
          <p:nvPr/>
        </p:nvSpPr>
        <p:spPr>
          <a:xfrm>
            <a:off x="3361049" y="478839"/>
            <a:ext cx="5469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effectLst>
                  <a:reflection blurRad="50800" stA="17000" endPos="25000" dist="38100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Origin</a:t>
            </a:r>
            <a:r>
              <a:rPr lang="zh-CN" altLang="en-US" sz="3200" dirty="0">
                <a:effectLst>
                  <a:reflection blurRad="50800" stA="17000" endPos="25000" dist="38100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画布与轴框设置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A5B35C8-E517-461D-9B53-AAAADDA54D13}"/>
              </a:ext>
            </a:extLst>
          </p:cNvPr>
          <p:cNvSpPr/>
          <p:nvPr/>
        </p:nvSpPr>
        <p:spPr>
          <a:xfrm>
            <a:off x="1554809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115E47C-DD7B-406F-A135-46EE52A367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49" y="478839"/>
            <a:ext cx="260438" cy="255313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B34491B0-0E8C-4675-8E60-006B186E9CF6}"/>
              </a:ext>
            </a:extLst>
          </p:cNvPr>
          <p:cNvSpPr/>
          <p:nvPr/>
        </p:nvSpPr>
        <p:spPr>
          <a:xfrm>
            <a:off x="8157740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83027AC-BC56-43E1-816A-A5693BDE04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80" y="478839"/>
            <a:ext cx="260438" cy="25531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B557707-D42B-4678-8FE2-315D9F49C1EC}"/>
              </a:ext>
            </a:extLst>
          </p:cNvPr>
          <p:cNvSpPr/>
          <p:nvPr/>
        </p:nvSpPr>
        <p:spPr>
          <a:xfrm>
            <a:off x="2549471" y="1672814"/>
            <a:ext cx="1557580" cy="5589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FF71F02-D11A-4754-9044-8B5E3D5B597D}"/>
              </a:ext>
            </a:extLst>
          </p:cNvPr>
          <p:cNvSpPr/>
          <p:nvPr/>
        </p:nvSpPr>
        <p:spPr>
          <a:xfrm>
            <a:off x="2549471" y="5320082"/>
            <a:ext cx="1557580" cy="5589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29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C9B07C-E5BC-4CEC-849D-08F95A926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8" r="16793"/>
          <a:stretch/>
        </p:blipFill>
        <p:spPr>
          <a:xfrm>
            <a:off x="2812047" y="1961158"/>
            <a:ext cx="6975894" cy="50772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19A6CD1-4163-4129-BA8E-C67C4AD4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01"/>
          <a:stretch/>
        </p:blipFill>
        <p:spPr>
          <a:xfrm>
            <a:off x="3853498" y="4499769"/>
            <a:ext cx="2071468" cy="11975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8372B3-E7E9-4C69-81AD-EBB917F919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138"/>
          <a:stretch/>
        </p:blipFill>
        <p:spPr>
          <a:xfrm>
            <a:off x="6900490" y="4767236"/>
            <a:ext cx="1846001" cy="113432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7E4ADC8-0D7C-4CB5-8584-B7024A35E3DE}"/>
              </a:ext>
            </a:extLst>
          </p:cNvPr>
          <p:cNvSpPr txBox="1"/>
          <p:nvPr/>
        </p:nvSpPr>
        <p:spPr>
          <a:xfrm>
            <a:off x="3361049" y="478839"/>
            <a:ext cx="5469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effectLst>
                  <a:reflection blurRad="50800" stA="20000" endPos="25000" dist="38100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Origin</a:t>
            </a:r>
            <a:r>
              <a:rPr lang="zh-CN" altLang="en-US" sz="3200" dirty="0">
                <a:effectLst>
                  <a:reflection blurRad="50800" stA="20000" endPos="25000" dist="38100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画布与轴框设置</a:t>
            </a: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06336AA7-A99B-46DB-844E-7CD0F3C6ECA2}"/>
              </a:ext>
            </a:extLst>
          </p:cNvPr>
          <p:cNvSpPr/>
          <p:nvPr/>
        </p:nvSpPr>
        <p:spPr>
          <a:xfrm>
            <a:off x="1554809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E1DDDB1-0D8C-4813-A934-C258D4FAF6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49" y="478839"/>
            <a:ext cx="260438" cy="255313"/>
          </a:xfrm>
          <a:prstGeom prst="rect">
            <a:avLst/>
          </a:prstGeom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FCF471C-D5EB-46A2-A8D3-EA582067B70B}"/>
              </a:ext>
            </a:extLst>
          </p:cNvPr>
          <p:cNvSpPr/>
          <p:nvPr/>
        </p:nvSpPr>
        <p:spPr>
          <a:xfrm>
            <a:off x="8157740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5832D75-11A8-444C-BE1C-2F6EC7CB2A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80" y="478839"/>
            <a:ext cx="260438" cy="2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6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409D17F-E649-4AB5-B184-B1086F783799}"/>
              </a:ext>
            </a:extLst>
          </p:cNvPr>
          <p:cNvSpPr txBox="1"/>
          <p:nvPr/>
        </p:nvSpPr>
        <p:spPr>
          <a:xfrm>
            <a:off x="3361049" y="478839"/>
            <a:ext cx="5469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effectLst>
                  <a:reflection blurRad="50800" stA="17000" endPos="25000" dist="38100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常用的两种颜色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71379FE-9FE8-4B4F-945D-D337D3C72A04}"/>
              </a:ext>
            </a:extLst>
          </p:cNvPr>
          <p:cNvSpPr/>
          <p:nvPr/>
        </p:nvSpPr>
        <p:spPr>
          <a:xfrm>
            <a:off x="1554809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2E98340-B91E-4C28-A327-4691B58030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49" y="478839"/>
            <a:ext cx="260438" cy="255313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63DE830-F312-4491-9591-B870152D3CB0}"/>
              </a:ext>
            </a:extLst>
          </p:cNvPr>
          <p:cNvSpPr/>
          <p:nvPr/>
        </p:nvSpPr>
        <p:spPr>
          <a:xfrm>
            <a:off x="8157740" y="598667"/>
            <a:ext cx="2479452" cy="345762"/>
          </a:xfrm>
          <a:custGeom>
            <a:avLst/>
            <a:gdLst>
              <a:gd name="connsiteX0" fmla="*/ 1200436 w 2479452"/>
              <a:gd name="connsiteY0" fmla="*/ 160 h 348119"/>
              <a:gd name="connsiteX1" fmla="*/ 1203198 w 2479452"/>
              <a:gd name="connsiteY1" fmla="*/ 2697 h 348119"/>
              <a:gd name="connsiteX2" fmla="*/ 1305592 w 2479452"/>
              <a:gd name="connsiteY2" fmla="*/ 319439 h 348119"/>
              <a:gd name="connsiteX3" fmla="*/ 1348835 w 2479452"/>
              <a:gd name="connsiteY3" fmla="*/ 197173 h 348119"/>
              <a:gd name="connsiteX4" fmla="*/ 1352836 w 2479452"/>
              <a:gd name="connsiteY4" fmla="*/ 194551 h 348119"/>
              <a:gd name="connsiteX5" fmla="*/ 1384554 w 2479452"/>
              <a:gd name="connsiteY5" fmla="*/ 194551 h 348119"/>
              <a:gd name="connsiteX6" fmla="*/ 1405223 w 2479452"/>
              <a:gd name="connsiteY6" fmla="*/ 158869 h 348119"/>
              <a:gd name="connsiteX7" fmla="*/ 1410652 w 2479452"/>
              <a:gd name="connsiteY7" fmla="*/ 157347 h 348119"/>
              <a:gd name="connsiteX8" fmla="*/ 1412462 w 2479452"/>
              <a:gd name="connsiteY8" fmla="*/ 159038 h 348119"/>
              <a:gd name="connsiteX9" fmla="*/ 1440751 w 2479452"/>
              <a:gd name="connsiteY9" fmla="*/ 215098 h 348119"/>
              <a:gd name="connsiteX10" fmla="*/ 1452467 w 2479452"/>
              <a:gd name="connsiteY10" fmla="*/ 196496 h 348119"/>
              <a:gd name="connsiteX11" fmla="*/ 1455896 w 2479452"/>
              <a:gd name="connsiteY11" fmla="*/ 194720 h 348119"/>
              <a:gd name="connsiteX12" fmla="*/ 1525048 w 2479452"/>
              <a:gd name="connsiteY12" fmla="*/ 194805 h 348119"/>
              <a:gd name="connsiteX13" fmla="*/ 1528667 w 2479452"/>
              <a:gd name="connsiteY13" fmla="*/ 197173 h 348119"/>
              <a:gd name="connsiteX14" fmla="*/ 1575054 w 2479452"/>
              <a:gd name="connsiteY14" fmla="*/ 334066 h 348119"/>
              <a:gd name="connsiteX15" fmla="*/ 1645825 w 2479452"/>
              <a:gd name="connsiteY15" fmla="*/ 102556 h 348119"/>
              <a:gd name="connsiteX16" fmla="*/ 1649063 w 2479452"/>
              <a:gd name="connsiteY16" fmla="*/ 100949 h 348119"/>
              <a:gd name="connsiteX17" fmla="*/ 1650778 w 2479452"/>
              <a:gd name="connsiteY17" fmla="*/ 102387 h 348119"/>
              <a:gd name="connsiteX18" fmla="*/ 1690783 w 2479452"/>
              <a:gd name="connsiteY18" fmla="*/ 196242 h 348119"/>
              <a:gd name="connsiteX19" fmla="*/ 1720786 w 2479452"/>
              <a:gd name="connsiteY19" fmla="*/ 196327 h 348119"/>
              <a:gd name="connsiteX20" fmla="*/ 1722691 w 2479452"/>
              <a:gd name="connsiteY20" fmla="*/ 197511 h 348119"/>
              <a:gd name="connsiteX21" fmla="*/ 1744313 w 2479452"/>
              <a:gd name="connsiteY21" fmla="*/ 249935 h 348119"/>
              <a:gd name="connsiteX22" fmla="*/ 1780603 w 2479452"/>
              <a:gd name="connsiteY22" fmla="*/ 149906 h 348119"/>
              <a:gd name="connsiteX23" fmla="*/ 1782032 w 2479452"/>
              <a:gd name="connsiteY23" fmla="*/ 149230 h 348119"/>
              <a:gd name="connsiteX24" fmla="*/ 1782699 w 2479452"/>
              <a:gd name="connsiteY24" fmla="*/ 149822 h 348119"/>
              <a:gd name="connsiteX25" fmla="*/ 1803749 w 2479452"/>
              <a:gd name="connsiteY25" fmla="*/ 197342 h 348119"/>
              <a:gd name="connsiteX26" fmla="*/ 1820564 w 2479452"/>
              <a:gd name="connsiteY26" fmla="*/ 197427 h 348119"/>
              <a:gd name="connsiteX27" fmla="*/ 2479452 w 2479452"/>
              <a:gd name="connsiteY27" fmla="*/ 197427 h 348119"/>
              <a:gd name="connsiteX28" fmla="*/ 2479452 w 2479452"/>
              <a:gd name="connsiteY28" fmla="*/ 198695 h 348119"/>
              <a:gd name="connsiteX29" fmla="*/ 1817572 w 2479452"/>
              <a:gd name="connsiteY29" fmla="*/ 198695 h 348119"/>
              <a:gd name="connsiteX30" fmla="*/ 1803273 w 2479452"/>
              <a:gd name="connsiteY30" fmla="*/ 198779 h 348119"/>
              <a:gd name="connsiteX31" fmla="*/ 1802511 w 2479452"/>
              <a:gd name="connsiteY31" fmla="*/ 198356 h 348119"/>
              <a:gd name="connsiteX32" fmla="*/ 1781937 w 2479452"/>
              <a:gd name="connsiteY32" fmla="*/ 153120 h 348119"/>
              <a:gd name="connsiteX33" fmla="*/ 1746123 w 2479452"/>
              <a:gd name="connsiteY33" fmla="*/ 255092 h 348119"/>
              <a:gd name="connsiteX34" fmla="*/ 1743932 w 2479452"/>
              <a:gd name="connsiteY34" fmla="*/ 256107 h 348119"/>
              <a:gd name="connsiteX35" fmla="*/ 1742789 w 2479452"/>
              <a:gd name="connsiteY35" fmla="*/ 255177 h 348119"/>
              <a:gd name="connsiteX36" fmla="*/ 1719358 w 2479452"/>
              <a:gd name="connsiteY36" fmla="*/ 199963 h 348119"/>
              <a:gd name="connsiteX37" fmla="*/ 1689259 w 2479452"/>
              <a:gd name="connsiteY37" fmla="*/ 200047 h 348119"/>
              <a:gd name="connsiteX38" fmla="*/ 1687163 w 2479452"/>
              <a:gd name="connsiteY38" fmla="*/ 198779 h 348119"/>
              <a:gd name="connsiteX39" fmla="*/ 1648777 w 2479452"/>
              <a:gd name="connsiteY39" fmla="*/ 110589 h 348119"/>
              <a:gd name="connsiteX40" fmla="*/ 1578483 w 2479452"/>
              <a:gd name="connsiteY40" fmla="*/ 345820 h 348119"/>
              <a:gd name="connsiteX41" fmla="*/ 1574292 w 2479452"/>
              <a:gd name="connsiteY41" fmla="*/ 348018 h 348119"/>
              <a:gd name="connsiteX42" fmla="*/ 1571911 w 2479452"/>
              <a:gd name="connsiteY42" fmla="*/ 345989 h 348119"/>
              <a:gd name="connsiteX43" fmla="*/ 1522190 w 2479452"/>
              <a:gd name="connsiteY43" fmla="*/ 201485 h 348119"/>
              <a:gd name="connsiteX44" fmla="*/ 1458182 w 2479452"/>
              <a:gd name="connsiteY44" fmla="*/ 201569 h 348119"/>
              <a:gd name="connsiteX45" fmla="*/ 1443799 w 2479452"/>
              <a:gd name="connsiteY45" fmla="*/ 224568 h 348119"/>
              <a:gd name="connsiteX46" fmla="*/ 1438465 w 2479452"/>
              <a:gd name="connsiteY46" fmla="*/ 225921 h 348119"/>
              <a:gd name="connsiteX47" fmla="*/ 1436751 w 2479452"/>
              <a:gd name="connsiteY47" fmla="*/ 224315 h 348119"/>
              <a:gd name="connsiteX48" fmla="*/ 1408557 w 2479452"/>
              <a:gd name="connsiteY48" fmla="*/ 168762 h 348119"/>
              <a:gd name="connsiteX49" fmla="*/ 1390650 w 2479452"/>
              <a:gd name="connsiteY49" fmla="*/ 199794 h 348119"/>
              <a:gd name="connsiteX50" fmla="*/ 1387030 w 2479452"/>
              <a:gd name="connsiteY50" fmla="*/ 201823 h 348119"/>
              <a:gd name="connsiteX51" fmla="*/ 1355884 w 2479452"/>
              <a:gd name="connsiteY51" fmla="*/ 201823 h 348119"/>
              <a:gd name="connsiteX52" fmla="*/ 1309497 w 2479452"/>
              <a:gd name="connsiteY52" fmla="*/ 333475 h 348119"/>
              <a:gd name="connsiteX53" fmla="*/ 1304163 w 2479452"/>
              <a:gd name="connsiteY53" fmla="*/ 335927 h 348119"/>
              <a:gd name="connsiteX54" fmla="*/ 1301401 w 2479452"/>
              <a:gd name="connsiteY54" fmla="*/ 333390 h 348119"/>
              <a:gd name="connsiteX55" fmla="*/ 1199102 w 2479452"/>
              <a:gd name="connsiteY55" fmla="*/ 16648 h 348119"/>
              <a:gd name="connsiteX56" fmla="*/ 1134427 w 2479452"/>
              <a:gd name="connsiteY56" fmla="*/ 199117 h 348119"/>
              <a:gd name="connsiteX57" fmla="*/ 1130617 w 2479452"/>
              <a:gd name="connsiteY57" fmla="*/ 201569 h 348119"/>
              <a:gd name="connsiteX58" fmla="*/ 985075 w 2479452"/>
              <a:gd name="connsiteY58" fmla="*/ 201400 h 348119"/>
              <a:gd name="connsiteX59" fmla="*/ 965835 w 2479452"/>
              <a:gd name="connsiteY59" fmla="*/ 241902 h 348119"/>
              <a:gd name="connsiteX60" fmla="*/ 961072 w 2479452"/>
              <a:gd name="connsiteY60" fmla="*/ 243593 h 348119"/>
              <a:gd name="connsiteX61" fmla="*/ 959072 w 2479452"/>
              <a:gd name="connsiteY61" fmla="*/ 241733 h 348119"/>
              <a:gd name="connsiteX62" fmla="*/ 942784 w 2479452"/>
              <a:gd name="connsiteY62" fmla="*/ 201231 h 348119"/>
              <a:gd name="connsiteX63" fmla="*/ 925163 w 2479452"/>
              <a:gd name="connsiteY63" fmla="*/ 201231 h 348119"/>
              <a:gd name="connsiteX64" fmla="*/ 922020 w 2479452"/>
              <a:gd name="connsiteY64" fmla="*/ 199371 h 348119"/>
              <a:gd name="connsiteX65" fmla="*/ 902303 w 2479452"/>
              <a:gd name="connsiteY65" fmla="*/ 157939 h 348119"/>
              <a:gd name="connsiteX66" fmla="*/ 836009 w 2479452"/>
              <a:gd name="connsiteY66" fmla="*/ 298976 h 348119"/>
              <a:gd name="connsiteX67" fmla="*/ 832294 w 2479452"/>
              <a:gd name="connsiteY67" fmla="*/ 300329 h 348119"/>
              <a:gd name="connsiteX68" fmla="*/ 830675 w 2479452"/>
              <a:gd name="connsiteY68" fmla="*/ 298807 h 348119"/>
              <a:gd name="connsiteX69" fmla="*/ 747141 w 2479452"/>
              <a:gd name="connsiteY69" fmla="*/ 84884 h 348119"/>
              <a:gd name="connsiteX70" fmla="*/ 696754 w 2479452"/>
              <a:gd name="connsiteY70" fmla="*/ 198525 h 348119"/>
              <a:gd name="connsiteX71" fmla="*/ 695706 w 2479452"/>
              <a:gd name="connsiteY71" fmla="*/ 199117 h 348119"/>
              <a:gd name="connsiteX72" fmla="*/ 614126 w 2479452"/>
              <a:gd name="connsiteY72" fmla="*/ 198695 h 348119"/>
              <a:gd name="connsiteX73" fmla="*/ 0 w 2479452"/>
              <a:gd name="connsiteY73" fmla="*/ 198695 h 348119"/>
              <a:gd name="connsiteX74" fmla="*/ 0 w 2479452"/>
              <a:gd name="connsiteY74" fmla="*/ 197427 h 348119"/>
              <a:gd name="connsiteX75" fmla="*/ 629792 w 2479452"/>
              <a:gd name="connsiteY75" fmla="*/ 197427 h 348119"/>
              <a:gd name="connsiteX76" fmla="*/ 694944 w 2479452"/>
              <a:gd name="connsiteY76" fmla="*/ 197088 h 348119"/>
              <a:gd name="connsiteX77" fmla="*/ 745521 w 2479452"/>
              <a:gd name="connsiteY77" fmla="*/ 79557 h 348119"/>
              <a:gd name="connsiteX78" fmla="*/ 747903 w 2479452"/>
              <a:gd name="connsiteY78" fmla="*/ 78627 h 348119"/>
              <a:gd name="connsiteX79" fmla="*/ 748950 w 2479452"/>
              <a:gd name="connsiteY79" fmla="*/ 79557 h 348119"/>
              <a:gd name="connsiteX80" fmla="*/ 833533 w 2479452"/>
              <a:gd name="connsiteY80" fmla="*/ 290859 h 348119"/>
              <a:gd name="connsiteX81" fmla="*/ 899160 w 2479452"/>
              <a:gd name="connsiteY81" fmla="*/ 149145 h 348119"/>
              <a:gd name="connsiteX82" fmla="*/ 903541 w 2479452"/>
              <a:gd name="connsiteY82" fmla="*/ 147539 h 348119"/>
              <a:gd name="connsiteX83" fmla="*/ 905351 w 2479452"/>
              <a:gd name="connsiteY83" fmla="*/ 149061 h 348119"/>
              <a:gd name="connsiteX84" fmla="*/ 927544 w 2479452"/>
              <a:gd name="connsiteY84" fmla="*/ 194974 h 348119"/>
              <a:gd name="connsiteX85" fmla="*/ 945356 w 2479452"/>
              <a:gd name="connsiteY85" fmla="*/ 194974 h 348119"/>
              <a:gd name="connsiteX86" fmla="*/ 948690 w 2479452"/>
              <a:gd name="connsiteY86" fmla="*/ 197003 h 348119"/>
              <a:gd name="connsiteX87" fmla="*/ 962787 w 2479452"/>
              <a:gd name="connsiteY87" fmla="*/ 231671 h 348119"/>
              <a:gd name="connsiteX88" fmla="*/ 979170 w 2479452"/>
              <a:gd name="connsiteY88" fmla="*/ 196750 h 348119"/>
              <a:gd name="connsiteX89" fmla="*/ 982599 w 2479452"/>
              <a:gd name="connsiteY89" fmla="*/ 194720 h 348119"/>
              <a:gd name="connsiteX90" fmla="*/ 1127665 w 2479452"/>
              <a:gd name="connsiteY90" fmla="*/ 194551 h 348119"/>
              <a:gd name="connsiteX91" fmla="*/ 1195197 w 2479452"/>
              <a:gd name="connsiteY91" fmla="*/ 2612 h 348119"/>
              <a:gd name="connsiteX92" fmla="*/ 1200436 w 2479452"/>
              <a:gd name="connsiteY92" fmla="*/ 160 h 3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479452" h="348119">
                <a:moveTo>
                  <a:pt x="1200436" y="160"/>
                </a:moveTo>
                <a:cubicBezTo>
                  <a:pt x="1201769" y="583"/>
                  <a:pt x="1202817" y="1513"/>
                  <a:pt x="1203198" y="2697"/>
                </a:cubicBezTo>
                <a:lnTo>
                  <a:pt x="1305592" y="319439"/>
                </a:lnTo>
                <a:lnTo>
                  <a:pt x="1348835" y="197173"/>
                </a:lnTo>
                <a:cubicBezTo>
                  <a:pt x="1349407" y="195566"/>
                  <a:pt x="1351121" y="194551"/>
                  <a:pt x="1352836" y="194551"/>
                </a:cubicBezTo>
                <a:lnTo>
                  <a:pt x="1384554" y="194551"/>
                </a:lnTo>
                <a:lnTo>
                  <a:pt x="1405223" y="158869"/>
                </a:lnTo>
                <a:cubicBezTo>
                  <a:pt x="1406176" y="157094"/>
                  <a:pt x="1408652" y="156417"/>
                  <a:pt x="1410652" y="157347"/>
                </a:cubicBezTo>
                <a:cubicBezTo>
                  <a:pt x="1411510" y="157686"/>
                  <a:pt x="1412081" y="158277"/>
                  <a:pt x="1412462" y="159038"/>
                </a:cubicBezTo>
                <a:lnTo>
                  <a:pt x="1440751" y="215098"/>
                </a:lnTo>
                <a:lnTo>
                  <a:pt x="1452467" y="196496"/>
                </a:lnTo>
                <a:cubicBezTo>
                  <a:pt x="1453229" y="195397"/>
                  <a:pt x="1454563" y="194720"/>
                  <a:pt x="1455896" y="194720"/>
                </a:cubicBezTo>
                <a:lnTo>
                  <a:pt x="1525048" y="194805"/>
                </a:lnTo>
                <a:cubicBezTo>
                  <a:pt x="1526762" y="194805"/>
                  <a:pt x="1528191" y="195820"/>
                  <a:pt x="1528667" y="197173"/>
                </a:cubicBezTo>
                <a:lnTo>
                  <a:pt x="1575054" y="334066"/>
                </a:lnTo>
                <a:lnTo>
                  <a:pt x="1645825" y="102556"/>
                </a:lnTo>
                <a:cubicBezTo>
                  <a:pt x="1646206" y="101372"/>
                  <a:pt x="1647634" y="100611"/>
                  <a:pt x="1649063" y="100949"/>
                </a:cubicBezTo>
                <a:cubicBezTo>
                  <a:pt x="1649825" y="101203"/>
                  <a:pt x="1650492" y="101710"/>
                  <a:pt x="1650778" y="102387"/>
                </a:cubicBezTo>
                <a:lnTo>
                  <a:pt x="1690783" y="196242"/>
                </a:lnTo>
                <a:lnTo>
                  <a:pt x="1720786" y="196327"/>
                </a:lnTo>
                <a:cubicBezTo>
                  <a:pt x="1721644" y="196327"/>
                  <a:pt x="1722406" y="196834"/>
                  <a:pt x="1722691" y="197511"/>
                </a:cubicBezTo>
                <a:lnTo>
                  <a:pt x="1744313" y="249935"/>
                </a:lnTo>
                <a:lnTo>
                  <a:pt x="1780603" y="149906"/>
                </a:lnTo>
                <a:cubicBezTo>
                  <a:pt x="1780794" y="149315"/>
                  <a:pt x="1781461" y="149061"/>
                  <a:pt x="1782032" y="149230"/>
                </a:cubicBezTo>
                <a:cubicBezTo>
                  <a:pt x="1782318" y="149315"/>
                  <a:pt x="1782604" y="149568"/>
                  <a:pt x="1782699" y="149822"/>
                </a:cubicBezTo>
                <a:lnTo>
                  <a:pt x="1803749" y="197342"/>
                </a:lnTo>
                <a:lnTo>
                  <a:pt x="1820564" y="197427"/>
                </a:lnTo>
                <a:lnTo>
                  <a:pt x="2479452" y="197427"/>
                </a:lnTo>
                <a:lnTo>
                  <a:pt x="2479452" y="198695"/>
                </a:lnTo>
                <a:lnTo>
                  <a:pt x="1817572" y="198695"/>
                </a:lnTo>
                <a:lnTo>
                  <a:pt x="1803273" y="198779"/>
                </a:lnTo>
                <a:cubicBezTo>
                  <a:pt x="1802892" y="198779"/>
                  <a:pt x="1802606" y="198610"/>
                  <a:pt x="1802511" y="198356"/>
                </a:cubicBezTo>
                <a:lnTo>
                  <a:pt x="1781937" y="153120"/>
                </a:lnTo>
                <a:lnTo>
                  <a:pt x="1746123" y="255092"/>
                </a:lnTo>
                <a:cubicBezTo>
                  <a:pt x="1745837" y="255938"/>
                  <a:pt x="1744885" y="256361"/>
                  <a:pt x="1743932" y="256107"/>
                </a:cubicBezTo>
                <a:cubicBezTo>
                  <a:pt x="1743361" y="255938"/>
                  <a:pt x="1742980" y="255600"/>
                  <a:pt x="1742789" y="255177"/>
                </a:cubicBezTo>
                <a:lnTo>
                  <a:pt x="1719358" y="199963"/>
                </a:lnTo>
                <a:lnTo>
                  <a:pt x="1689259" y="200047"/>
                </a:lnTo>
                <a:cubicBezTo>
                  <a:pt x="1688306" y="200047"/>
                  <a:pt x="1687449" y="199540"/>
                  <a:pt x="1687163" y="198779"/>
                </a:cubicBezTo>
                <a:lnTo>
                  <a:pt x="1648777" y="110589"/>
                </a:lnTo>
                <a:lnTo>
                  <a:pt x="1578483" y="345820"/>
                </a:lnTo>
                <a:cubicBezTo>
                  <a:pt x="1578007" y="347511"/>
                  <a:pt x="1576102" y="348441"/>
                  <a:pt x="1574292" y="348018"/>
                </a:cubicBezTo>
                <a:cubicBezTo>
                  <a:pt x="1573149" y="347764"/>
                  <a:pt x="1572292" y="346919"/>
                  <a:pt x="1571911" y="345989"/>
                </a:cubicBezTo>
                <a:lnTo>
                  <a:pt x="1522190" y="201485"/>
                </a:lnTo>
                <a:lnTo>
                  <a:pt x="1458182" y="201569"/>
                </a:lnTo>
                <a:lnTo>
                  <a:pt x="1443799" y="224568"/>
                </a:lnTo>
                <a:cubicBezTo>
                  <a:pt x="1442752" y="226259"/>
                  <a:pt x="1440370" y="226851"/>
                  <a:pt x="1438465" y="225921"/>
                </a:cubicBezTo>
                <a:cubicBezTo>
                  <a:pt x="1437703" y="225583"/>
                  <a:pt x="1437132" y="224991"/>
                  <a:pt x="1436751" y="224315"/>
                </a:cubicBezTo>
                <a:lnTo>
                  <a:pt x="1408557" y="168762"/>
                </a:lnTo>
                <a:lnTo>
                  <a:pt x="1390650" y="199794"/>
                </a:lnTo>
                <a:cubicBezTo>
                  <a:pt x="1389983" y="201062"/>
                  <a:pt x="1388554" y="201823"/>
                  <a:pt x="1387030" y="201823"/>
                </a:cubicBezTo>
                <a:lnTo>
                  <a:pt x="1355884" y="201823"/>
                </a:lnTo>
                <a:lnTo>
                  <a:pt x="1309497" y="333475"/>
                </a:lnTo>
                <a:cubicBezTo>
                  <a:pt x="1308735" y="335419"/>
                  <a:pt x="1306353" y="336519"/>
                  <a:pt x="1304163" y="335927"/>
                </a:cubicBezTo>
                <a:cubicBezTo>
                  <a:pt x="1302829" y="335588"/>
                  <a:pt x="1301782" y="334574"/>
                  <a:pt x="1301401" y="333390"/>
                </a:cubicBezTo>
                <a:lnTo>
                  <a:pt x="1199102" y="16648"/>
                </a:lnTo>
                <a:lnTo>
                  <a:pt x="1134427" y="199117"/>
                </a:lnTo>
                <a:cubicBezTo>
                  <a:pt x="1133856" y="200639"/>
                  <a:pt x="1132332" y="201569"/>
                  <a:pt x="1130617" y="201569"/>
                </a:cubicBezTo>
                <a:lnTo>
                  <a:pt x="985075" y="201400"/>
                </a:lnTo>
                <a:lnTo>
                  <a:pt x="965835" y="241902"/>
                </a:lnTo>
                <a:cubicBezTo>
                  <a:pt x="965073" y="243508"/>
                  <a:pt x="962882" y="244269"/>
                  <a:pt x="961072" y="243593"/>
                </a:cubicBezTo>
                <a:cubicBezTo>
                  <a:pt x="960120" y="243255"/>
                  <a:pt x="959453" y="242578"/>
                  <a:pt x="959072" y="241733"/>
                </a:cubicBezTo>
                <a:lnTo>
                  <a:pt x="942784" y="201231"/>
                </a:lnTo>
                <a:lnTo>
                  <a:pt x="925163" y="201231"/>
                </a:lnTo>
                <a:cubicBezTo>
                  <a:pt x="923734" y="201231"/>
                  <a:pt x="922591" y="200470"/>
                  <a:pt x="922020" y="199371"/>
                </a:cubicBezTo>
                <a:lnTo>
                  <a:pt x="902303" y="157939"/>
                </a:lnTo>
                <a:lnTo>
                  <a:pt x="836009" y="298976"/>
                </a:lnTo>
                <a:cubicBezTo>
                  <a:pt x="835438" y="300245"/>
                  <a:pt x="833723" y="300837"/>
                  <a:pt x="832294" y="300329"/>
                </a:cubicBezTo>
                <a:cubicBezTo>
                  <a:pt x="831532" y="299991"/>
                  <a:pt x="830961" y="299484"/>
                  <a:pt x="830675" y="298807"/>
                </a:cubicBezTo>
                <a:lnTo>
                  <a:pt x="747141" y="84884"/>
                </a:lnTo>
                <a:lnTo>
                  <a:pt x="696754" y="198525"/>
                </a:lnTo>
                <a:cubicBezTo>
                  <a:pt x="696563" y="198864"/>
                  <a:pt x="696182" y="199117"/>
                  <a:pt x="695706" y="199117"/>
                </a:cubicBezTo>
                <a:lnTo>
                  <a:pt x="614126" y="198695"/>
                </a:lnTo>
                <a:lnTo>
                  <a:pt x="0" y="198695"/>
                </a:lnTo>
                <a:lnTo>
                  <a:pt x="0" y="197427"/>
                </a:lnTo>
                <a:lnTo>
                  <a:pt x="629792" y="197427"/>
                </a:lnTo>
                <a:lnTo>
                  <a:pt x="694944" y="197088"/>
                </a:lnTo>
                <a:lnTo>
                  <a:pt x="745521" y="79557"/>
                </a:lnTo>
                <a:cubicBezTo>
                  <a:pt x="745902" y="78711"/>
                  <a:pt x="746950" y="78289"/>
                  <a:pt x="747903" y="78627"/>
                </a:cubicBezTo>
                <a:cubicBezTo>
                  <a:pt x="748379" y="78796"/>
                  <a:pt x="748760" y="79134"/>
                  <a:pt x="748950" y="79557"/>
                </a:cubicBezTo>
                <a:lnTo>
                  <a:pt x="833533" y="290859"/>
                </a:lnTo>
                <a:lnTo>
                  <a:pt x="899160" y="149145"/>
                </a:lnTo>
                <a:cubicBezTo>
                  <a:pt x="899922" y="147624"/>
                  <a:pt x="901827" y="146947"/>
                  <a:pt x="903541" y="147539"/>
                </a:cubicBezTo>
                <a:cubicBezTo>
                  <a:pt x="904398" y="147793"/>
                  <a:pt x="905065" y="148385"/>
                  <a:pt x="905351" y="149061"/>
                </a:cubicBezTo>
                <a:lnTo>
                  <a:pt x="927544" y="194974"/>
                </a:lnTo>
                <a:lnTo>
                  <a:pt x="945356" y="194974"/>
                </a:lnTo>
                <a:cubicBezTo>
                  <a:pt x="946880" y="194974"/>
                  <a:pt x="948214" y="195820"/>
                  <a:pt x="948690" y="197003"/>
                </a:cubicBezTo>
                <a:lnTo>
                  <a:pt x="962787" y="231671"/>
                </a:lnTo>
                <a:lnTo>
                  <a:pt x="979170" y="196750"/>
                </a:lnTo>
                <a:cubicBezTo>
                  <a:pt x="979741" y="195481"/>
                  <a:pt x="981170" y="194720"/>
                  <a:pt x="982599" y="194720"/>
                </a:cubicBezTo>
                <a:lnTo>
                  <a:pt x="1127665" y="194551"/>
                </a:lnTo>
                <a:lnTo>
                  <a:pt x="1195197" y="2612"/>
                </a:lnTo>
                <a:cubicBezTo>
                  <a:pt x="1195864" y="668"/>
                  <a:pt x="1198245" y="-432"/>
                  <a:pt x="1200436" y="160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accent1">
                    <a:alpha val="0"/>
                  </a:schemeClr>
                </a:gs>
                <a:gs pos="67000">
                  <a:schemeClr val="accent1">
                    <a:alpha val="89000"/>
                  </a:schemeClr>
                </a:gs>
                <a:gs pos="31500">
                  <a:schemeClr val="accent1">
                    <a:alpha val="8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8097E99-E349-4905-9C7C-0DD1965D02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80" y="478839"/>
            <a:ext cx="260438" cy="255313"/>
          </a:xfrm>
          <a:prstGeom prst="rect">
            <a:avLst/>
          </a:prstGeom>
        </p:spPr>
      </p:pic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A7BFE383-509C-4C45-8712-97714BF09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112647"/>
              </p:ext>
            </p:extLst>
          </p:nvPr>
        </p:nvGraphicFramePr>
        <p:xfrm>
          <a:off x="1981201" y="1892516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Graph" r:id="rId5" imgW="4320000" imgH="2879640" progId="Origin95.Graph">
                  <p:embed/>
                </p:oleObj>
              </mc:Choice>
              <mc:Fallback>
                <p:oleObj name="Graph" r:id="rId5" imgW="4320000" imgH="2879640" progId="Origin95.Graph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8517FDA4-6FC4-4081-B4D1-83708E019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1" y="1892516"/>
                        <a:ext cx="4319587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3182C18D-E12A-4AB3-979F-4AFA76081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25078"/>
              </p:ext>
            </p:extLst>
          </p:nvPr>
        </p:nvGraphicFramePr>
        <p:xfrm>
          <a:off x="5800202" y="1927871"/>
          <a:ext cx="431958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Graph" r:id="rId7" imgW="4320000" imgH="2879640" progId="Origin95.Graph">
                  <p:embed/>
                </p:oleObj>
              </mc:Choice>
              <mc:Fallback>
                <p:oleObj name="Graph" r:id="rId7" imgW="4320000" imgH="2879640" progId="Origin95.Graph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61432282-E454-436D-BDDE-03DDCC0623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0202" y="1927871"/>
                        <a:ext cx="4319588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EC16696A-0C37-4607-976F-1691007C276C}"/>
              </a:ext>
            </a:extLst>
          </p:cNvPr>
          <p:cNvSpPr/>
          <p:nvPr/>
        </p:nvSpPr>
        <p:spPr>
          <a:xfrm>
            <a:off x="6327789" y="5251575"/>
            <a:ext cx="566738" cy="566737"/>
          </a:xfrm>
          <a:prstGeom prst="rect">
            <a:avLst/>
          </a:prstGeom>
          <a:solidFill>
            <a:srgbClr val="20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16E2559-1F6F-4001-A102-79C9F24424B7}"/>
              </a:ext>
            </a:extLst>
          </p:cNvPr>
          <p:cNvSpPr/>
          <p:nvPr/>
        </p:nvSpPr>
        <p:spPr>
          <a:xfrm>
            <a:off x="6327789" y="6303123"/>
            <a:ext cx="566738" cy="566737"/>
          </a:xfrm>
          <a:prstGeom prst="rect">
            <a:avLst/>
          </a:prstGeom>
          <a:solidFill>
            <a:srgbClr val="B62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1CA862BA-CBF0-4B6A-9172-EC9EA6B1B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9" y="5875462"/>
            <a:ext cx="312738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1800"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9">
            <a:extLst>
              <a:ext uri="{FF2B5EF4-FFF2-40B4-BE49-F238E27FC236}">
                <a16:creationId xmlns:a16="http://schemas.microsoft.com/office/drawing/2014/main" id="{70143DA5-2641-49C0-9BA0-F9631A7D9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52" y="6927010"/>
            <a:ext cx="312737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1800" dirty="0"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E998C02-FED4-44A1-90C3-A37E6BA6F9E6}"/>
              </a:ext>
            </a:extLst>
          </p:cNvPr>
          <p:cNvSpPr txBox="1"/>
          <p:nvPr/>
        </p:nvSpPr>
        <p:spPr>
          <a:xfrm>
            <a:off x="6969702" y="5289763"/>
            <a:ext cx="275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RGB: 32 90 167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CDEF46-6A51-4BD5-B121-1FD8D5009CC1}"/>
              </a:ext>
            </a:extLst>
          </p:cNvPr>
          <p:cNvSpPr txBox="1"/>
          <p:nvPr/>
        </p:nvSpPr>
        <p:spPr>
          <a:xfrm>
            <a:off x="6969702" y="6346640"/>
            <a:ext cx="306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RGB: 182 41 43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8F7751D7-24B9-4129-B679-0A52FF4C55FF}"/>
              </a:ext>
            </a:extLst>
          </p:cNvPr>
          <p:cNvSpPr/>
          <p:nvPr/>
        </p:nvSpPr>
        <p:spPr>
          <a:xfrm>
            <a:off x="4151408" y="4996509"/>
            <a:ext cx="294468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F80BCAD-1566-4C00-982C-64FE910F5E0F}"/>
              </a:ext>
            </a:extLst>
          </p:cNvPr>
          <p:cNvSpPr txBox="1"/>
          <p:nvPr/>
        </p:nvSpPr>
        <p:spPr>
          <a:xfrm>
            <a:off x="3291279" y="5940777"/>
            <a:ext cx="199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默认纯色容易审美疲劳</a:t>
            </a:r>
          </a:p>
        </p:txBody>
      </p:sp>
    </p:spTree>
    <p:extLst>
      <p:ext uri="{BB962C8B-B14F-4D97-AF65-F5344CB8AC3E}">
        <p14:creationId xmlns:p14="http://schemas.microsoft.com/office/powerpoint/2010/main" val="166904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105</Words>
  <Application>Microsoft Office PowerPoint</Application>
  <PresentationFormat>自定义</PresentationFormat>
  <Paragraphs>25</Paragraphs>
  <Slides>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等线</vt:lpstr>
      <vt:lpstr>等线 Light</vt:lpstr>
      <vt:lpstr>黑体</vt:lpstr>
      <vt:lpstr>思源宋体 CN Heavy</vt:lpstr>
      <vt:lpstr>宋体</vt:lpstr>
      <vt:lpstr>Arial</vt:lpstr>
      <vt:lpstr>Calibri</vt:lpstr>
      <vt:lpstr>Calibri Light</vt:lpstr>
      <vt:lpstr>Office 主题​​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Daochuan Jiang</dc:creator>
  <cp:lastModifiedBy>Daochuan Jiang</cp:lastModifiedBy>
  <cp:revision>37</cp:revision>
  <dcterms:created xsi:type="dcterms:W3CDTF">2021-07-12T01:21:59Z</dcterms:created>
  <dcterms:modified xsi:type="dcterms:W3CDTF">2021-07-20T05:21:18Z</dcterms:modified>
</cp:coreProperties>
</file>